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FFCD"/>
    <a:srgbClr val="428A2E"/>
    <a:srgbClr val="0080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58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177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562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98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670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7D7706-9D2A-A5CB-EDB0-05AE7F9CD3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107" y="473982"/>
            <a:ext cx="6858000" cy="673780"/>
          </a:xfrm>
          <a:prstGeom prst="rect">
            <a:avLst/>
          </a:prstGeom>
        </p:spPr>
        <p:txBody>
          <a:bodyPr anchor="ctr" anchorCtr="0"/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724907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C3D326-A037-5363-38E4-557ED78B4F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107" y="473982"/>
            <a:ext cx="6858000" cy="673780"/>
          </a:xfrm>
          <a:prstGeom prst="rect">
            <a:avLst/>
          </a:prstGeom>
        </p:spPr>
        <p:txBody>
          <a:bodyPr anchor="ctr" anchorCtr="0"/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3137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956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80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6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11/16/2023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81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11/16/2023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60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11/16/2023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4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959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92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82F9800-AA04-96E7-CD10-2FC0DB9145D9}"/>
              </a:ext>
            </a:extLst>
          </p:cNvPr>
          <p:cNvSpPr txBox="1"/>
          <p:nvPr userDrawn="1"/>
        </p:nvSpPr>
        <p:spPr>
          <a:xfrm>
            <a:off x="8615794" y="596421"/>
            <a:ext cx="644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7ADB1A9-9184-4151-AEA6-5889C04204DE}" type="slidenum">
              <a:rPr kumimoji="1" lang="ja-JP" altLang="en-US" sz="2400" b="1" smtClean="0">
                <a:latin typeface="源暎ノンブル Roman" panose="02030503060406020304" pitchFamily="18" charset="-128"/>
                <a:ea typeface="源暎ノンブル Roman" panose="02030503060406020304" pitchFamily="18" charset="-128"/>
              </a:rPr>
              <a:t>‹#›</a:t>
            </a:fld>
            <a:endParaRPr kumimoji="1" lang="ja-JP" altLang="en-US" sz="2400" b="1" dirty="0">
              <a:latin typeface="源暎ノンブル Roman" panose="02030503060406020304" pitchFamily="18" charset="-128"/>
              <a:ea typeface="源暎ノンブル Roman" panose="02030503060406020304" pitchFamily="18" charset="-128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29D51568-6ECA-346F-3D7A-15652637AD1E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534922"/>
            <a:ext cx="9144000" cy="0"/>
          </a:xfrm>
          <a:prstGeom prst="line">
            <a:avLst/>
          </a:prstGeom>
          <a:ln>
            <a:solidFill>
              <a:srgbClr val="428A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F561320-6FE6-173F-EDE8-BDBC27AACDB9}"/>
              </a:ext>
            </a:extLst>
          </p:cNvPr>
          <p:cNvSpPr txBox="1"/>
          <p:nvPr userDrawn="1"/>
        </p:nvSpPr>
        <p:spPr>
          <a:xfrm>
            <a:off x="6862188" y="48286"/>
            <a:ext cx="18598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bg1">
                    <a:lumMod val="75000"/>
                  </a:schemeClr>
                </a:solidFill>
              </a:rPr>
              <a:t>65</a:t>
            </a:r>
            <a:r>
              <a:rPr kumimoji="1" lang="ja-JP" altLang="en-US" sz="2000" dirty="0">
                <a:solidFill>
                  <a:schemeClr val="bg1">
                    <a:lumMod val="75000"/>
                  </a:schemeClr>
                </a:solidFill>
              </a:rPr>
              <a:t>県</a:t>
            </a:r>
            <a:r>
              <a:rPr kumimoji="1" lang="en-US" altLang="ja-JP" sz="2000" dirty="0">
                <a:solidFill>
                  <a:schemeClr val="bg1">
                    <a:lumMod val="75000"/>
                  </a:schemeClr>
                </a:solidFill>
              </a:rPr>
              <a:t>P</a:t>
            </a:r>
            <a:r>
              <a:rPr kumimoji="1" lang="ja-JP" altLang="en-US" sz="2000" dirty="0">
                <a:solidFill>
                  <a:schemeClr val="bg1">
                    <a:lumMod val="75000"/>
                  </a:schemeClr>
                </a:solidFill>
              </a:rPr>
              <a:t>宮古大会</a:t>
            </a: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C009DFB9-3655-06F8-EC85-9F2FD1F0073C}"/>
              </a:ext>
            </a:extLst>
          </p:cNvPr>
          <p:cNvCxnSpPr>
            <a:cxnSpLocks/>
          </p:cNvCxnSpPr>
          <p:nvPr userDrawn="1"/>
        </p:nvCxnSpPr>
        <p:spPr>
          <a:xfrm>
            <a:off x="416378" y="0"/>
            <a:ext cx="0" cy="6858000"/>
          </a:xfrm>
          <a:prstGeom prst="line">
            <a:avLst/>
          </a:prstGeom>
          <a:ln>
            <a:solidFill>
              <a:srgbClr val="428A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2C3CDF12-89D7-B478-F601-42C494F6EAC9}"/>
              </a:ext>
            </a:extLst>
          </p:cNvPr>
          <p:cNvCxnSpPr>
            <a:cxnSpLocks/>
          </p:cNvCxnSpPr>
          <p:nvPr userDrawn="1"/>
        </p:nvCxnSpPr>
        <p:spPr>
          <a:xfrm>
            <a:off x="8727622" y="248341"/>
            <a:ext cx="0" cy="6858000"/>
          </a:xfrm>
          <a:prstGeom prst="line">
            <a:avLst/>
          </a:prstGeom>
          <a:ln>
            <a:solidFill>
              <a:srgbClr val="428A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B87EAD3-611F-3BDA-7A7E-2A3F7B789002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6587379"/>
            <a:ext cx="9144000" cy="0"/>
          </a:xfrm>
          <a:prstGeom prst="line">
            <a:avLst/>
          </a:prstGeom>
          <a:ln>
            <a:solidFill>
              <a:srgbClr val="428A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図 13">
            <a:extLst>
              <a:ext uri="{FF2B5EF4-FFF2-40B4-BE49-F238E27FC236}">
                <a16:creationId xmlns:a16="http://schemas.microsoft.com/office/drawing/2014/main" id="{CD381421-9A29-E328-FDC1-7FEEBDBA1D2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1079" y="37584"/>
            <a:ext cx="437032" cy="430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056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F71A91-3662-9999-0318-ACFC0A3E9648}"/>
              </a:ext>
            </a:extLst>
          </p:cNvPr>
          <p:cNvSpPr txBox="1"/>
          <p:nvPr/>
        </p:nvSpPr>
        <p:spPr>
          <a:xfrm>
            <a:off x="799349" y="273219"/>
            <a:ext cx="4254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spc="45" dirty="0">
                <a:solidFill>
                  <a:schemeClr val="tx1">
                    <a:lumMod val="75000"/>
                    <a:lumOff val="25000"/>
                  </a:schemeClr>
                </a:solidFill>
                <a:latin typeface="源真ゴシック Bold" panose="020B0602020203020207" pitchFamily="50" charset="-128"/>
                <a:ea typeface="源真ゴシック Bold" panose="020B0602020203020207" pitchFamily="50" charset="-128"/>
                <a:cs typeface="源真ゴシック Bold" panose="020B0602020203020207" pitchFamily="50" charset="-128"/>
              </a:rPr>
              <a:t>第</a:t>
            </a:r>
            <a:r>
              <a:rPr lang="en-US" altLang="ja-JP" b="1" spc="45" dirty="0">
                <a:solidFill>
                  <a:schemeClr val="tx1">
                    <a:lumMod val="75000"/>
                    <a:lumOff val="25000"/>
                  </a:schemeClr>
                </a:solidFill>
                <a:latin typeface="源真ゴシック Bold" panose="020B0602020203020207" pitchFamily="50" charset="-128"/>
                <a:ea typeface="源真ゴシック Bold" panose="020B0602020203020207" pitchFamily="50" charset="-128"/>
                <a:cs typeface="源真ゴシック Bold" panose="020B0602020203020207" pitchFamily="50" charset="-128"/>
              </a:rPr>
              <a:t>65</a:t>
            </a:r>
            <a:r>
              <a:rPr lang="ja-JP" altLang="en-US" b="1" spc="45" dirty="0">
                <a:solidFill>
                  <a:schemeClr val="tx1">
                    <a:lumMod val="75000"/>
                    <a:lumOff val="25000"/>
                  </a:schemeClr>
                </a:solidFill>
                <a:latin typeface="源真ゴシック Bold" panose="020B0602020203020207" pitchFamily="50" charset="-128"/>
                <a:ea typeface="源真ゴシック Bold" panose="020B0602020203020207" pitchFamily="50" charset="-128"/>
                <a:cs typeface="源真ゴシック Bold" panose="020B0602020203020207" pitchFamily="50" charset="-128"/>
              </a:rPr>
              <a:t>回沖縄県ＰＴＡ研究大会宮古大会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FA3AB7-691F-425E-EC0C-DFF8BB88B59E}"/>
              </a:ext>
            </a:extLst>
          </p:cNvPr>
          <p:cNvSpPr txBox="1"/>
          <p:nvPr/>
        </p:nvSpPr>
        <p:spPr>
          <a:xfrm>
            <a:off x="204436" y="2615819"/>
            <a:ext cx="876393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300" b="1" spc="45" dirty="0">
                <a:solidFill>
                  <a:schemeClr val="tx1">
                    <a:lumMod val="85000"/>
                    <a:lumOff val="15000"/>
                  </a:schemeClr>
                </a:solidFill>
                <a:latin typeface="源真ゴシック Bold" panose="020B0602020203020207" pitchFamily="50" charset="-128"/>
                <a:ea typeface="源真ゴシック Bold" panose="020B0602020203020207" pitchFamily="50" charset="-128"/>
                <a:cs typeface="源真ゴシック Bold" panose="020B0602020203020207" pitchFamily="50" charset="-128"/>
              </a:rPr>
              <a:t>地域と連携したＰＴＡの組織・運営の在り方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4316D42-B729-EA2F-BF7B-F201A995D482}"/>
              </a:ext>
            </a:extLst>
          </p:cNvPr>
          <p:cNvSpPr txBox="1"/>
          <p:nvPr/>
        </p:nvSpPr>
        <p:spPr>
          <a:xfrm>
            <a:off x="799349" y="3272008"/>
            <a:ext cx="792909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700" b="1" spc="45" dirty="0">
                <a:solidFill>
                  <a:schemeClr val="tx1">
                    <a:lumMod val="85000"/>
                    <a:lumOff val="15000"/>
                  </a:schemeClr>
                </a:solidFill>
                <a:latin typeface="源真ゴシック Bold" panose="020B0602020203020207" pitchFamily="50" charset="-128"/>
                <a:ea typeface="源真ゴシック Bold" panose="020B0602020203020207" pitchFamily="50" charset="-128"/>
                <a:cs typeface="源真ゴシック Bold" panose="020B0602020203020207" pitchFamily="50" charset="-128"/>
              </a:rPr>
              <a:t>～サブタイトルあればここに記載してください～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C277DAA-FD56-F03B-26E2-A8AF8B87FA7C}"/>
              </a:ext>
            </a:extLst>
          </p:cNvPr>
          <p:cNvSpPr txBox="1"/>
          <p:nvPr/>
        </p:nvSpPr>
        <p:spPr>
          <a:xfrm>
            <a:off x="5415896" y="5832075"/>
            <a:ext cx="4433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45" dirty="0">
                <a:latin typeface="+mj-ea"/>
                <a:ea typeface="+mj-ea"/>
              </a:rPr>
              <a:t>□□□市△△△小学校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73963F8-1409-B3CA-7F30-C00729295F5F}"/>
              </a:ext>
            </a:extLst>
          </p:cNvPr>
          <p:cNvSpPr txBox="1"/>
          <p:nvPr/>
        </p:nvSpPr>
        <p:spPr>
          <a:xfrm>
            <a:off x="5426915" y="6270656"/>
            <a:ext cx="4433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spc="45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ＰＴＡ会長　 </a:t>
            </a:r>
            <a:r>
              <a:rPr lang="ja-JP" altLang="en-US" sz="2400" b="1" spc="45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沖縄　太郎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AB1388C0-39C4-B909-00ED-B9625E9BF17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64" y="176178"/>
            <a:ext cx="528809" cy="521063"/>
          </a:xfrm>
          <a:prstGeom prst="rect">
            <a:avLst/>
          </a:prstGeom>
        </p:spPr>
      </p:pic>
      <p:sp>
        <p:nvSpPr>
          <p:cNvPr id="2" name="吹き出し: 四角形 1">
            <a:extLst>
              <a:ext uri="{FF2B5EF4-FFF2-40B4-BE49-F238E27FC236}">
                <a16:creationId xmlns:a16="http://schemas.microsoft.com/office/drawing/2014/main" id="{A716FADE-D7B3-FDA8-11E1-04C1A3603FD0}"/>
              </a:ext>
            </a:extLst>
          </p:cNvPr>
          <p:cNvSpPr/>
          <p:nvPr/>
        </p:nvSpPr>
        <p:spPr>
          <a:xfrm>
            <a:off x="-3933022" y="2522862"/>
            <a:ext cx="3679634" cy="612648"/>
          </a:xfrm>
          <a:prstGeom prst="wedgeRectCallout">
            <a:avLst>
              <a:gd name="adj1" fmla="val 60673"/>
              <a:gd name="adj2" fmla="val 15745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ダミータイトルです。</a:t>
            </a:r>
          </a:p>
        </p:txBody>
      </p:sp>
    </p:spTree>
    <p:extLst>
      <p:ext uri="{BB962C8B-B14F-4D97-AF65-F5344CB8AC3E}">
        <p14:creationId xmlns:p14="http://schemas.microsoft.com/office/powerpoint/2010/main" val="3393281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ED1E2B-603C-505C-6990-A89E96EA0F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0972" y="540709"/>
            <a:ext cx="6858000" cy="505335"/>
          </a:xfrm>
        </p:spPr>
        <p:txBody>
          <a:bodyPr/>
          <a:lstStyle/>
          <a:p>
            <a:r>
              <a:rPr kumimoji="1" lang="ja-JP" altLang="en-US" dirty="0">
                <a:latin typeface="源真ゴシック Bold" panose="020B0602020203020207" pitchFamily="50" charset="-128"/>
                <a:ea typeface="源真ゴシック Bold" panose="020B0602020203020207" pitchFamily="50" charset="-128"/>
                <a:cs typeface="源真ゴシック Bold" panose="020B0602020203020207" pitchFamily="50" charset="-128"/>
              </a:rPr>
              <a:t>１　はじめに</a:t>
            </a:r>
          </a:p>
        </p:txBody>
      </p:sp>
    </p:spTree>
    <p:extLst>
      <p:ext uri="{BB962C8B-B14F-4D97-AF65-F5344CB8AC3E}">
        <p14:creationId xmlns:p14="http://schemas.microsoft.com/office/powerpoint/2010/main" val="1801253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B074CD6C-3FCC-2710-C578-989C6437778F}"/>
              </a:ext>
            </a:extLst>
          </p:cNvPr>
          <p:cNvSpPr txBox="1">
            <a:spLocks/>
          </p:cNvSpPr>
          <p:nvPr/>
        </p:nvSpPr>
        <p:spPr>
          <a:xfrm>
            <a:off x="440972" y="540709"/>
            <a:ext cx="6858000" cy="505335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源真ゴシック Bold" panose="020B0602020203020207" pitchFamily="50" charset="-128"/>
                <a:ea typeface="源真ゴシック Bold" panose="020B0602020203020207" pitchFamily="50" charset="-128"/>
                <a:cs typeface="源真ゴシック Bold" panose="020B0602020203020207" pitchFamily="50" charset="-128"/>
              </a:rPr>
              <a:t>２（見出し）</a:t>
            </a:r>
          </a:p>
        </p:txBody>
      </p:sp>
    </p:spTree>
    <p:extLst>
      <p:ext uri="{BB962C8B-B14F-4D97-AF65-F5344CB8AC3E}">
        <p14:creationId xmlns:p14="http://schemas.microsoft.com/office/powerpoint/2010/main" val="3544949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5B7307-D240-D9AD-EDCE-AA3E167C02EF}"/>
              </a:ext>
            </a:extLst>
          </p:cNvPr>
          <p:cNvSpPr txBox="1">
            <a:spLocks/>
          </p:cNvSpPr>
          <p:nvPr/>
        </p:nvSpPr>
        <p:spPr>
          <a:xfrm>
            <a:off x="440972" y="540709"/>
            <a:ext cx="6858000" cy="505335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源真ゴシック Bold" panose="020B0602020203020207" pitchFamily="50" charset="-128"/>
                <a:ea typeface="源真ゴシック Bold" panose="020B0602020203020207" pitchFamily="50" charset="-128"/>
                <a:cs typeface="源真ゴシック Bold" panose="020B0602020203020207" pitchFamily="50" charset="-128"/>
              </a:rPr>
              <a:t>３（見出し）</a:t>
            </a:r>
          </a:p>
        </p:txBody>
      </p:sp>
    </p:spTree>
    <p:extLst>
      <p:ext uri="{BB962C8B-B14F-4D97-AF65-F5344CB8AC3E}">
        <p14:creationId xmlns:p14="http://schemas.microsoft.com/office/powerpoint/2010/main" val="324817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6855B94F-F4FB-FAA4-DF2B-79E66E98D0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4742" y="554479"/>
            <a:ext cx="6858000" cy="505335"/>
          </a:xfrm>
        </p:spPr>
        <p:txBody>
          <a:bodyPr/>
          <a:lstStyle/>
          <a:p>
            <a:r>
              <a:rPr lang="ja-JP" altLang="en-US" dirty="0">
                <a:latin typeface="源真ゴシック Bold" panose="020B0602020203020207" pitchFamily="50" charset="-128"/>
                <a:ea typeface="源真ゴシック Bold" panose="020B0602020203020207" pitchFamily="50" charset="-128"/>
                <a:cs typeface="源真ゴシック Bold" panose="020B0602020203020207" pitchFamily="50" charset="-128"/>
              </a:rPr>
              <a:t>４</a:t>
            </a:r>
            <a:r>
              <a:rPr kumimoji="1" lang="ja-JP" altLang="en-US" dirty="0">
                <a:latin typeface="源真ゴシック Bold" panose="020B0602020203020207" pitchFamily="50" charset="-128"/>
                <a:ea typeface="源真ゴシック Bold" panose="020B0602020203020207" pitchFamily="50" charset="-128"/>
                <a:cs typeface="源真ゴシック Bold" panose="020B0602020203020207" pitchFamily="50" charset="-128"/>
              </a:rPr>
              <a:t>　今後の課題</a:t>
            </a:r>
          </a:p>
        </p:txBody>
      </p:sp>
    </p:spTree>
    <p:extLst>
      <p:ext uri="{BB962C8B-B14F-4D97-AF65-F5344CB8AC3E}">
        <p14:creationId xmlns:p14="http://schemas.microsoft.com/office/powerpoint/2010/main" val="3688673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DCCA074E-7250-73BF-4115-3016B3514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709" y="565496"/>
            <a:ext cx="6858000" cy="505335"/>
          </a:xfrm>
        </p:spPr>
        <p:txBody>
          <a:bodyPr/>
          <a:lstStyle/>
          <a:p>
            <a:r>
              <a:rPr lang="ja-JP" altLang="en-US" dirty="0">
                <a:latin typeface="源真ゴシック Bold" panose="020B0602020203020207" pitchFamily="50" charset="-128"/>
                <a:ea typeface="源真ゴシック Bold" panose="020B0602020203020207" pitchFamily="50" charset="-128"/>
                <a:cs typeface="源真ゴシック Bold" panose="020B0602020203020207" pitchFamily="50" charset="-128"/>
              </a:rPr>
              <a:t>５　おわりに</a:t>
            </a:r>
            <a:endParaRPr kumimoji="1" lang="ja-JP" altLang="en-US" dirty="0">
              <a:latin typeface="源真ゴシック Bold" panose="020B0602020203020207" pitchFamily="50" charset="-128"/>
              <a:ea typeface="源真ゴシック Bold" panose="020B0602020203020207" pitchFamily="50" charset="-128"/>
              <a:cs typeface="源真ゴシック Bold" panose="020B0602020203020207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5946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2191AAAE-CB29-4E30-5E10-655BD4881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8332" y="3055869"/>
            <a:ext cx="6141610" cy="505335"/>
          </a:xfrm>
        </p:spPr>
        <p:txBody>
          <a:bodyPr/>
          <a:lstStyle/>
          <a:p>
            <a:pPr algn="ctr"/>
            <a:r>
              <a:rPr kumimoji="1" lang="ja-JP" altLang="en-US" sz="3200" dirty="0">
                <a:latin typeface="源真ゴシック Bold" panose="020B0602020203020207" pitchFamily="50" charset="-128"/>
                <a:ea typeface="源真ゴシック Bold" panose="020B0602020203020207" pitchFamily="50" charset="-128"/>
                <a:cs typeface="源真ゴシック Bold" panose="020B0602020203020207" pitchFamily="50" charset="-128"/>
              </a:rPr>
              <a:t>ご静聴ありがとうございました。</a:t>
            </a:r>
          </a:p>
        </p:txBody>
      </p:sp>
    </p:spTree>
    <p:extLst>
      <p:ext uri="{BB962C8B-B14F-4D97-AF65-F5344CB8AC3E}">
        <p14:creationId xmlns:p14="http://schemas.microsoft.com/office/powerpoint/2010/main" val="3282319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66</TotalTime>
  <Words>65</Words>
  <Application>Microsoft Office PowerPoint</Application>
  <PresentationFormat>画面に合わせる (4:3)</PresentationFormat>
  <Paragraphs>12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源真ゴシック Bold</vt:lpstr>
      <vt:lpstr>源暎ノンブル Roman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１　はじめに</vt:lpstr>
      <vt:lpstr>PowerPoint プレゼンテーション</vt:lpstr>
      <vt:lpstr>PowerPoint プレゼンテーション</vt:lpstr>
      <vt:lpstr>４　今後の課題</vt:lpstr>
      <vt:lpstr>５　おわりに</vt:lpstr>
      <vt:lpstr>ご静聴ありがとうございました。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YAMAKAWA Michi,</dc:creator>
  <cp:lastModifiedBy>YAMAKAWA Michi,</cp:lastModifiedBy>
  <cp:revision>8</cp:revision>
  <dcterms:created xsi:type="dcterms:W3CDTF">2023-09-05T02:02:33Z</dcterms:created>
  <dcterms:modified xsi:type="dcterms:W3CDTF">2023-11-16T00:11:17Z</dcterms:modified>
</cp:coreProperties>
</file>