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CD"/>
    <a:srgbClr val="428A2E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7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6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8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70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7D7706-9D2A-A5CB-EDB0-05AE7F9CD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107" y="473982"/>
            <a:ext cx="6858000" cy="67378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72490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C3D326-A037-5363-38E4-557ED78B4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107" y="473982"/>
            <a:ext cx="6858000" cy="67378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137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5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0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6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8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0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5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2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2F9800-AA04-96E7-CD10-2FC0DB9145D9}"/>
              </a:ext>
            </a:extLst>
          </p:cNvPr>
          <p:cNvSpPr txBox="1"/>
          <p:nvPr userDrawn="1"/>
        </p:nvSpPr>
        <p:spPr>
          <a:xfrm>
            <a:off x="8615794" y="596421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7ADB1A9-9184-4151-AEA6-5889C04204DE}" type="slidenum">
              <a:rPr kumimoji="1" lang="ja-JP" altLang="en-US" sz="2400" b="1" smtClean="0">
                <a:latin typeface="源暎ノンブル Roman" panose="02030503060406020304" pitchFamily="18" charset="-128"/>
                <a:ea typeface="源暎ノンブル Roman" panose="02030503060406020304" pitchFamily="18" charset="-128"/>
              </a:rPr>
              <a:t>‹#›</a:t>
            </a:fld>
            <a:endParaRPr kumimoji="1" lang="ja-JP" altLang="en-US" sz="2400" b="1" dirty="0">
              <a:latin typeface="源暎ノンブル Roman" panose="02030503060406020304" pitchFamily="18" charset="-128"/>
              <a:ea typeface="源暎ノンブル Roman" panose="02030503060406020304" pitchFamily="18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9D51568-6ECA-346F-3D7A-15652637AD1E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534922"/>
            <a:ext cx="9144000" cy="0"/>
          </a:xfrm>
          <a:prstGeom prst="line">
            <a:avLst/>
          </a:prstGeom>
          <a:ln>
            <a:solidFill>
              <a:srgbClr val="428A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561320-6FE6-173F-EDE8-BDBC27AACDB9}"/>
              </a:ext>
            </a:extLst>
          </p:cNvPr>
          <p:cNvSpPr txBox="1"/>
          <p:nvPr userDrawn="1"/>
        </p:nvSpPr>
        <p:spPr>
          <a:xfrm>
            <a:off x="6862188" y="48286"/>
            <a:ext cx="1859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bg1">
                    <a:lumMod val="75000"/>
                  </a:schemeClr>
                </a:solidFill>
              </a:rPr>
              <a:t>65</a:t>
            </a:r>
            <a:r>
              <a:rPr kumimoji="1" lang="ja-JP" altLang="en-US" sz="2000" dirty="0">
                <a:solidFill>
                  <a:schemeClr val="bg1">
                    <a:lumMod val="75000"/>
                  </a:schemeClr>
                </a:solidFill>
              </a:rPr>
              <a:t>県</a:t>
            </a:r>
            <a:r>
              <a:rPr kumimoji="1" lang="en-US" altLang="ja-JP" sz="2000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kumimoji="1" lang="ja-JP" altLang="en-US" sz="2000" dirty="0">
                <a:solidFill>
                  <a:schemeClr val="bg1">
                    <a:lumMod val="75000"/>
                  </a:schemeClr>
                </a:solidFill>
              </a:rPr>
              <a:t>宮古大会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009DFB9-3655-06F8-EC85-9F2FD1F0073C}"/>
              </a:ext>
            </a:extLst>
          </p:cNvPr>
          <p:cNvCxnSpPr>
            <a:cxnSpLocks/>
          </p:cNvCxnSpPr>
          <p:nvPr userDrawn="1"/>
        </p:nvCxnSpPr>
        <p:spPr>
          <a:xfrm>
            <a:off x="416378" y="0"/>
            <a:ext cx="0" cy="6858000"/>
          </a:xfrm>
          <a:prstGeom prst="line">
            <a:avLst/>
          </a:prstGeom>
          <a:ln>
            <a:solidFill>
              <a:srgbClr val="428A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C3CDF12-89D7-B478-F601-42C494F6EAC9}"/>
              </a:ext>
            </a:extLst>
          </p:cNvPr>
          <p:cNvCxnSpPr>
            <a:cxnSpLocks/>
          </p:cNvCxnSpPr>
          <p:nvPr userDrawn="1"/>
        </p:nvCxnSpPr>
        <p:spPr>
          <a:xfrm>
            <a:off x="8727622" y="248341"/>
            <a:ext cx="0" cy="6858000"/>
          </a:xfrm>
          <a:prstGeom prst="line">
            <a:avLst/>
          </a:prstGeom>
          <a:ln>
            <a:solidFill>
              <a:srgbClr val="428A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B87EAD3-611F-3BDA-7A7E-2A3F7B789002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587379"/>
            <a:ext cx="9144000" cy="0"/>
          </a:xfrm>
          <a:prstGeom prst="line">
            <a:avLst/>
          </a:prstGeom>
          <a:ln>
            <a:solidFill>
              <a:srgbClr val="428A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CD381421-9A29-E328-FDC1-7FEEBDBA1D2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079" y="37584"/>
            <a:ext cx="437032" cy="43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5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F71A91-3662-9999-0318-ACFC0A3E9648}"/>
              </a:ext>
            </a:extLst>
          </p:cNvPr>
          <p:cNvSpPr txBox="1"/>
          <p:nvPr/>
        </p:nvSpPr>
        <p:spPr>
          <a:xfrm>
            <a:off x="799349" y="273219"/>
            <a:ext cx="425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第</a:t>
            </a:r>
            <a:r>
              <a:rPr lang="en-US" altLang="ja-JP" b="1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65</a:t>
            </a:r>
            <a:r>
              <a:rPr lang="ja-JP" altLang="en-US" b="1" spc="45" dirty="0">
                <a:solidFill>
                  <a:schemeClr val="tx1">
                    <a:lumMod val="75000"/>
                    <a:lumOff val="2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回沖縄県ＰＴＡ研究大会宮古大会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FA3AB7-691F-425E-EC0C-DFF8BB88B59E}"/>
              </a:ext>
            </a:extLst>
          </p:cNvPr>
          <p:cNvSpPr txBox="1"/>
          <p:nvPr/>
        </p:nvSpPr>
        <p:spPr>
          <a:xfrm>
            <a:off x="204436" y="2615819"/>
            <a:ext cx="87639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300" b="1" spc="45" dirty="0">
                <a:solidFill>
                  <a:schemeClr val="tx1">
                    <a:lumMod val="85000"/>
                    <a:lumOff val="1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地域と連携したＰＴＡの組織・運営の在り方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316D42-B729-EA2F-BF7B-F201A995D482}"/>
              </a:ext>
            </a:extLst>
          </p:cNvPr>
          <p:cNvSpPr txBox="1"/>
          <p:nvPr/>
        </p:nvSpPr>
        <p:spPr>
          <a:xfrm>
            <a:off x="799349" y="3272008"/>
            <a:ext cx="792909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b="1" spc="45" dirty="0">
                <a:solidFill>
                  <a:schemeClr val="tx1">
                    <a:lumMod val="85000"/>
                    <a:lumOff val="1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～サブタイトルあればここに記載してください～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277DAA-FD56-F03B-26E2-A8AF8B87FA7C}"/>
              </a:ext>
            </a:extLst>
          </p:cNvPr>
          <p:cNvSpPr txBox="1"/>
          <p:nvPr/>
        </p:nvSpPr>
        <p:spPr>
          <a:xfrm>
            <a:off x="5415896" y="5832075"/>
            <a:ext cx="4433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45" dirty="0">
                <a:latin typeface="+mj-ea"/>
                <a:ea typeface="+mj-ea"/>
              </a:rPr>
              <a:t>□□□市△△△小学校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3963F8-1409-B3CA-7F30-C00729295F5F}"/>
              </a:ext>
            </a:extLst>
          </p:cNvPr>
          <p:cNvSpPr txBox="1"/>
          <p:nvPr/>
        </p:nvSpPr>
        <p:spPr>
          <a:xfrm>
            <a:off x="5426915" y="6270656"/>
            <a:ext cx="4433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45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ＰＴＡ会長　 </a:t>
            </a:r>
            <a:r>
              <a:rPr lang="ja-JP" altLang="en-US" sz="2400" b="1" spc="45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沖縄　太郎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B1388C0-39C4-B909-00ED-B9625E9BF1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64" y="176178"/>
            <a:ext cx="528809" cy="521063"/>
          </a:xfrm>
          <a:prstGeom prst="rect">
            <a:avLst/>
          </a:prstGeom>
        </p:spPr>
      </p:pic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A716FADE-D7B3-FDA8-11E1-04C1A3603FD0}"/>
              </a:ext>
            </a:extLst>
          </p:cNvPr>
          <p:cNvSpPr/>
          <p:nvPr/>
        </p:nvSpPr>
        <p:spPr>
          <a:xfrm>
            <a:off x="-3933022" y="2522862"/>
            <a:ext cx="3679634" cy="612648"/>
          </a:xfrm>
          <a:prstGeom prst="wedgeRectCallout">
            <a:avLst>
              <a:gd name="adj1" fmla="val 60673"/>
              <a:gd name="adj2" fmla="val 1574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ダミータイトルです。</a:t>
            </a:r>
          </a:p>
        </p:txBody>
      </p:sp>
    </p:spTree>
    <p:extLst>
      <p:ext uri="{BB962C8B-B14F-4D97-AF65-F5344CB8AC3E}">
        <p14:creationId xmlns:p14="http://schemas.microsoft.com/office/powerpoint/2010/main" val="339328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D1E2B-603C-505C-6990-A89E96EA0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972" y="540709"/>
            <a:ext cx="6858000" cy="505335"/>
          </a:xfrm>
        </p:spPr>
        <p:txBody>
          <a:bodyPr/>
          <a:lstStyle/>
          <a:p>
            <a:r>
              <a:rPr kumimoji="1" lang="ja-JP" altLang="en-US" dirty="0"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１　はじめに</a:t>
            </a:r>
          </a:p>
        </p:txBody>
      </p:sp>
    </p:spTree>
    <p:extLst>
      <p:ext uri="{BB962C8B-B14F-4D97-AF65-F5344CB8AC3E}">
        <p14:creationId xmlns:p14="http://schemas.microsoft.com/office/powerpoint/2010/main" val="180125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B074CD6C-3FCC-2710-C578-989C6437778F}"/>
              </a:ext>
            </a:extLst>
          </p:cNvPr>
          <p:cNvSpPr txBox="1">
            <a:spLocks/>
          </p:cNvSpPr>
          <p:nvPr/>
        </p:nvSpPr>
        <p:spPr>
          <a:xfrm>
            <a:off x="440972" y="540709"/>
            <a:ext cx="6858000" cy="50533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２（見出し）</a:t>
            </a:r>
          </a:p>
        </p:txBody>
      </p:sp>
    </p:spTree>
    <p:extLst>
      <p:ext uri="{BB962C8B-B14F-4D97-AF65-F5344CB8AC3E}">
        <p14:creationId xmlns:p14="http://schemas.microsoft.com/office/powerpoint/2010/main" val="354494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5B7307-D240-D9AD-EDCE-AA3E167C02EF}"/>
              </a:ext>
            </a:extLst>
          </p:cNvPr>
          <p:cNvSpPr txBox="1">
            <a:spLocks/>
          </p:cNvSpPr>
          <p:nvPr/>
        </p:nvSpPr>
        <p:spPr>
          <a:xfrm>
            <a:off x="440972" y="540709"/>
            <a:ext cx="6858000" cy="50533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３（見出し）</a:t>
            </a:r>
          </a:p>
        </p:txBody>
      </p:sp>
    </p:spTree>
    <p:extLst>
      <p:ext uri="{BB962C8B-B14F-4D97-AF65-F5344CB8AC3E}">
        <p14:creationId xmlns:p14="http://schemas.microsoft.com/office/powerpoint/2010/main" val="32481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6855B94F-F4FB-FAA4-DF2B-79E66E98D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742" y="554479"/>
            <a:ext cx="6858000" cy="505335"/>
          </a:xfrm>
        </p:spPr>
        <p:txBody>
          <a:bodyPr/>
          <a:lstStyle/>
          <a:p>
            <a:r>
              <a:rPr lang="ja-JP" altLang="en-US" dirty="0"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４</a:t>
            </a:r>
            <a:r>
              <a:rPr kumimoji="1" lang="ja-JP" altLang="en-US" dirty="0"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　今後の課題</a:t>
            </a:r>
          </a:p>
        </p:txBody>
      </p:sp>
    </p:spTree>
    <p:extLst>
      <p:ext uri="{BB962C8B-B14F-4D97-AF65-F5344CB8AC3E}">
        <p14:creationId xmlns:p14="http://schemas.microsoft.com/office/powerpoint/2010/main" val="368867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DCCA074E-7250-73BF-4115-3016B3514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709" y="565496"/>
            <a:ext cx="6858000" cy="505335"/>
          </a:xfrm>
        </p:spPr>
        <p:txBody>
          <a:bodyPr/>
          <a:lstStyle/>
          <a:p>
            <a:r>
              <a:rPr lang="ja-JP" altLang="en-US" dirty="0"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５　おわりに</a:t>
            </a:r>
            <a:endParaRPr kumimoji="1" lang="ja-JP" altLang="en-US" dirty="0">
              <a:latin typeface="源真ゴシック Bold" panose="020B0602020203020207" pitchFamily="50" charset="-128"/>
              <a:ea typeface="源真ゴシック Bold" panose="020B0602020203020207" pitchFamily="50" charset="-128"/>
              <a:cs typeface="源真ゴシック Bold" panose="020B060202020302020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5946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2191AAAE-CB29-4E30-5E10-655BD4881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332" y="3055869"/>
            <a:ext cx="6141610" cy="505335"/>
          </a:xfrm>
        </p:spPr>
        <p:txBody>
          <a:bodyPr/>
          <a:lstStyle/>
          <a:p>
            <a:pPr algn="ctr"/>
            <a:r>
              <a:rPr kumimoji="1" lang="ja-JP" altLang="en-US" sz="3200" dirty="0"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ご静聴ありがとうございました。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328231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</TotalTime>
  <Words>65</Words>
  <Application>Microsoft Office PowerPoint</Application>
  <PresentationFormat>画面に合わせる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源真ゴシック Bold</vt:lpstr>
      <vt:lpstr>源暎ノンブル Roman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１　はじめに</vt:lpstr>
      <vt:lpstr>PowerPoint プレゼンテーション</vt:lpstr>
      <vt:lpstr>PowerPoint プレゼンテーション</vt:lpstr>
      <vt:lpstr>４　今後の課題</vt:lpstr>
      <vt:lpstr>５　おわりに</vt:lpstr>
      <vt:lpstr>ご静聴ありがとうございました。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YAMAKAWA Michi,</dc:creator>
  <cp:lastModifiedBy>YAMAKAWA Michi,</cp:lastModifiedBy>
  <cp:revision>8</cp:revision>
  <dcterms:created xsi:type="dcterms:W3CDTF">2023-09-05T02:02:33Z</dcterms:created>
  <dcterms:modified xsi:type="dcterms:W3CDTF">2023-11-16T00:11:17Z</dcterms:modified>
</cp:coreProperties>
</file>