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FFCD"/>
    <a:srgbClr val="428A2E"/>
    <a:srgbClr val="0080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58" autoAdjust="0"/>
    <p:restoredTop sz="94660"/>
  </p:normalViewPr>
  <p:slideViewPr>
    <p:cSldViewPr snapToGrid="0" showGuides="1">
      <p:cViewPr varScale="1">
        <p:scale>
          <a:sx n="58" d="100"/>
          <a:sy n="58" d="100"/>
        </p:scale>
        <p:origin x="1220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7D7706-9D2A-A5CB-EDB0-05AE7F9CD3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142" y="473982"/>
            <a:ext cx="9144000" cy="673780"/>
          </a:xfrm>
          <a:prstGeom prst="rect">
            <a:avLst/>
          </a:prstGeom>
        </p:spPr>
        <p:txBody>
          <a:bodyPr anchor="ctr" anchorCtr="0"/>
          <a:lstStyle>
            <a:lvl1pPr algn="l">
              <a:defRPr sz="32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93794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C3D326-A037-5363-38E4-557ED78B4F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142" y="473982"/>
            <a:ext cx="9144000" cy="673780"/>
          </a:xfrm>
          <a:prstGeom prst="rect">
            <a:avLst/>
          </a:prstGeom>
        </p:spPr>
        <p:txBody>
          <a:bodyPr anchor="ctr" anchorCtr="0"/>
          <a:lstStyle>
            <a:lvl1pPr algn="l">
              <a:defRPr sz="32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64093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5A8CC2F-BF19-BA26-86E3-3EE3414867DA}"/>
              </a:ext>
            </a:extLst>
          </p:cNvPr>
          <p:cNvSpPr txBox="1"/>
          <p:nvPr userDrawn="1"/>
        </p:nvSpPr>
        <p:spPr>
          <a:xfrm>
            <a:off x="11578640" y="611124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47ADB1A9-9184-4151-AEA6-5889C04204DE}" type="slidenum">
              <a:rPr kumimoji="1" lang="ja-JP" altLang="en-US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‹#›</a:t>
            </a:fld>
            <a:endParaRPr kumimoji="1" lang="ja-JP" altLang="en-US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18D98437-19EF-56AB-989C-9B0665CE9D21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534922"/>
            <a:ext cx="12192000" cy="0"/>
          </a:xfrm>
          <a:prstGeom prst="line">
            <a:avLst/>
          </a:prstGeom>
          <a:ln>
            <a:solidFill>
              <a:srgbClr val="428A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6F2AD21-3B32-9AD8-90D4-B20EE517A918}"/>
              </a:ext>
            </a:extLst>
          </p:cNvPr>
          <p:cNvSpPr txBox="1"/>
          <p:nvPr userDrawn="1"/>
        </p:nvSpPr>
        <p:spPr>
          <a:xfrm>
            <a:off x="9829746" y="93552"/>
            <a:ext cx="1763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bg1">
                    <a:lumMod val="75000"/>
                  </a:schemeClr>
                </a:solidFill>
              </a:rPr>
              <a:t>65</a:t>
            </a:r>
            <a:r>
              <a:rPr kumimoji="1" lang="ja-JP" altLang="en-US" dirty="0">
                <a:solidFill>
                  <a:schemeClr val="bg1">
                    <a:lumMod val="75000"/>
                  </a:schemeClr>
                </a:solidFill>
              </a:rPr>
              <a:t>県</a:t>
            </a:r>
            <a:r>
              <a:rPr kumimoji="1" lang="en-US" altLang="ja-JP" dirty="0">
                <a:solidFill>
                  <a:schemeClr val="bg1">
                    <a:lumMod val="75000"/>
                  </a:schemeClr>
                </a:solidFill>
              </a:rPr>
              <a:t>P</a:t>
            </a:r>
            <a:r>
              <a:rPr kumimoji="1" lang="ja-JP" altLang="en-US" dirty="0">
                <a:solidFill>
                  <a:schemeClr val="bg1">
                    <a:lumMod val="75000"/>
                  </a:schemeClr>
                </a:solidFill>
              </a:rPr>
              <a:t>宮古大会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FF0D4C9B-5000-00F5-1493-7A008B944B7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3370" y="-24925"/>
            <a:ext cx="554657" cy="546532"/>
          </a:xfrm>
          <a:prstGeom prst="rect">
            <a:avLst/>
          </a:prstGeom>
        </p:spPr>
      </p:pic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2B8A0B4C-0374-6C72-3FEE-E398F023465D}"/>
              </a:ext>
            </a:extLst>
          </p:cNvPr>
          <p:cNvCxnSpPr>
            <a:cxnSpLocks/>
          </p:cNvCxnSpPr>
          <p:nvPr userDrawn="1"/>
        </p:nvCxnSpPr>
        <p:spPr>
          <a:xfrm>
            <a:off x="555171" y="0"/>
            <a:ext cx="0" cy="6858000"/>
          </a:xfrm>
          <a:prstGeom prst="line">
            <a:avLst/>
          </a:prstGeom>
          <a:ln>
            <a:solidFill>
              <a:srgbClr val="428A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56E94B1A-CCC4-FF2B-766E-71FEDE4B63A0}"/>
              </a:ext>
            </a:extLst>
          </p:cNvPr>
          <p:cNvCxnSpPr>
            <a:cxnSpLocks/>
          </p:cNvCxnSpPr>
          <p:nvPr userDrawn="1"/>
        </p:nvCxnSpPr>
        <p:spPr>
          <a:xfrm>
            <a:off x="11636829" y="248341"/>
            <a:ext cx="0" cy="6858000"/>
          </a:xfrm>
          <a:prstGeom prst="line">
            <a:avLst/>
          </a:prstGeom>
          <a:ln>
            <a:solidFill>
              <a:srgbClr val="428A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0FFEBE06-0D43-FACD-317E-E7E51FF58B37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6587379"/>
            <a:ext cx="12192000" cy="0"/>
          </a:xfrm>
          <a:prstGeom prst="line">
            <a:avLst/>
          </a:prstGeom>
          <a:ln>
            <a:solidFill>
              <a:srgbClr val="428A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4530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AF71A91-3662-9999-0318-ACFC0A3E9648}"/>
              </a:ext>
            </a:extLst>
          </p:cNvPr>
          <p:cNvSpPr txBox="1"/>
          <p:nvPr/>
        </p:nvSpPr>
        <p:spPr>
          <a:xfrm>
            <a:off x="804334" y="205465"/>
            <a:ext cx="57669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spc="60" dirty="0">
                <a:solidFill>
                  <a:schemeClr val="tx1">
                    <a:lumMod val="75000"/>
                    <a:lumOff val="25000"/>
                  </a:schemeClr>
                </a:solidFill>
                <a:latin typeface="源真ゴシック Bold" panose="020B0602020203020207" pitchFamily="50" charset="-128"/>
                <a:ea typeface="源真ゴシック Bold" panose="020B0602020203020207" pitchFamily="50" charset="-128"/>
                <a:cs typeface="源真ゴシック Bold" panose="020B0602020203020207" pitchFamily="50" charset="-128"/>
              </a:rPr>
              <a:t>第</a:t>
            </a:r>
            <a:r>
              <a:rPr kumimoji="1" lang="en-US" altLang="ja-JP" sz="2400" b="1" spc="60" dirty="0">
                <a:solidFill>
                  <a:schemeClr val="tx1">
                    <a:lumMod val="75000"/>
                    <a:lumOff val="25000"/>
                  </a:schemeClr>
                </a:solidFill>
                <a:latin typeface="源真ゴシック Bold" panose="020B0602020203020207" pitchFamily="50" charset="-128"/>
                <a:ea typeface="源真ゴシック Bold" panose="020B0602020203020207" pitchFamily="50" charset="-128"/>
                <a:cs typeface="源真ゴシック Bold" panose="020B0602020203020207" pitchFamily="50" charset="-128"/>
              </a:rPr>
              <a:t>65</a:t>
            </a:r>
            <a:r>
              <a:rPr kumimoji="1" lang="ja-JP" altLang="en-US" sz="2400" b="1" spc="60" dirty="0">
                <a:solidFill>
                  <a:schemeClr val="tx1">
                    <a:lumMod val="75000"/>
                    <a:lumOff val="25000"/>
                  </a:schemeClr>
                </a:solidFill>
                <a:latin typeface="源真ゴシック Bold" panose="020B0602020203020207" pitchFamily="50" charset="-128"/>
                <a:ea typeface="源真ゴシック Bold" panose="020B0602020203020207" pitchFamily="50" charset="-128"/>
                <a:cs typeface="源真ゴシック Bold" panose="020B0602020203020207" pitchFamily="50" charset="-128"/>
              </a:rPr>
              <a:t>回沖縄県ＰＴＡ研究大会宮古大会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FFA3AB7-691F-425E-EC0C-DFF8BB88B59E}"/>
              </a:ext>
            </a:extLst>
          </p:cNvPr>
          <p:cNvSpPr txBox="1"/>
          <p:nvPr/>
        </p:nvSpPr>
        <p:spPr>
          <a:xfrm>
            <a:off x="272582" y="2344758"/>
            <a:ext cx="1194429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b="1" spc="60" dirty="0">
                <a:solidFill>
                  <a:schemeClr val="tx1">
                    <a:lumMod val="85000"/>
                    <a:lumOff val="15000"/>
                  </a:schemeClr>
                </a:solidFill>
                <a:latin typeface="源真ゴシック Bold" panose="020B0602020203020207" pitchFamily="50" charset="-128"/>
                <a:ea typeface="源真ゴシック Bold" panose="020B0602020203020207" pitchFamily="50" charset="-128"/>
                <a:cs typeface="源真ゴシック Bold" panose="020B0602020203020207" pitchFamily="50" charset="-128"/>
              </a:rPr>
              <a:t>地域と連携したＰＴＡの組織・運営の在り方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4316D42-B729-EA2F-BF7B-F201A995D482}"/>
              </a:ext>
            </a:extLst>
          </p:cNvPr>
          <p:cNvSpPr txBox="1"/>
          <p:nvPr/>
        </p:nvSpPr>
        <p:spPr>
          <a:xfrm>
            <a:off x="669187" y="3219676"/>
            <a:ext cx="109799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spc="60" dirty="0">
                <a:solidFill>
                  <a:schemeClr val="tx1">
                    <a:lumMod val="85000"/>
                    <a:lumOff val="15000"/>
                  </a:schemeClr>
                </a:solidFill>
                <a:latin typeface="源真ゴシック Bold" panose="020B0602020203020207" pitchFamily="50" charset="-128"/>
                <a:ea typeface="源真ゴシック Bold" panose="020B0602020203020207" pitchFamily="50" charset="-128"/>
                <a:cs typeface="源真ゴシック Bold" panose="020B0602020203020207" pitchFamily="50" charset="-128"/>
              </a:rPr>
              <a:t>～サブタイトルがあればここに記載してください</a:t>
            </a:r>
            <a:r>
              <a:rPr kumimoji="1" lang="ja-JP" altLang="en-US" sz="3600" b="1" spc="60" dirty="0">
                <a:solidFill>
                  <a:schemeClr val="tx1">
                    <a:lumMod val="85000"/>
                    <a:lumOff val="15000"/>
                  </a:schemeClr>
                </a:solidFill>
                <a:latin typeface="源真ゴシック Bold" panose="020B0602020203020207" pitchFamily="50" charset="-128"/>
                <a:ea typeface="源真ゴシック Bold" panose="020B0602020203020207" pitchFamily="50" charset="-128"/>
                <a:cs typeface="源真ゴシック Bold" panose="020B0602020203020207" pitchFamily="50" charset="-128"/>
              </a:rPr>
              <a:t>～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C277DAA-FD56-F03B-26E2-A8AF8B87FA7C}"/>
              </a:ext>
            </a:extLst>
          </p:cNvPr>
          <p:cNvSpPr txBox="1"/>
          <p:nvPr/>
        </p:nvSpPr>
        <p:spPr>
          <a:xfrm>
            <a:off x="6281090" y="5472657"/>
            <a:ext cx="59109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spc="60" dirty="0">
                <a:latin typeface="+mj-ea"/>
                <a:ea typeface="+mj-ea"/>
              </a:rPr>
              <a:t>□□□市△△△小学校</a:t>
            </a:r>
            <a:endParaRPr kumimoji="1" lang="ja-JP" altLang="en-US" sz="3200" b="1" spc="60" dirty="0">
              <a:latin typeface="+mj-ea"/>
              <a:ea typeface="+mj-ea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73963F8-1409-B3CA-7F30-C00729295F5F}"/>
              </a:ext>
            </a:extLst>
          </p:cNvPr>
          <p:cNvSpPr txBox="1"/>
          <p:nvPr/>
        </p:nvSpPr>
        <p:spPr>
          <a:xfrm>
            <a:off x="6295781" y="6057432"/>
            <a:ext cx="59109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spc="60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ＰＴＡ会長　 </a:t>
            </a:r>
            <a:r>
              <a:rPr kumimoji="1" lang="ja-JP" altLang="en-US" sz="3200" b="1" spc="60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沖縄　太郎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AB1388C0-39C4-B909-00ED-B9625E9BF17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52" y="76076"/>
            <a:ext cx="705079" cy="694751"/>
          </a:xfrm>
          <a:prstGeom prst="rect">
            <a:avLst/>
          </a:prstGeom>
        </p:spPr>
      </p:pic>
      <p:sp>
        <p:nvSpPr>
          <p:cNvPr id="2" name="吹き出し: 四角形 1">
            <a:extLst>
              <a:ext uri="{FF2B5EF4-FFF2-40B4-BE49-F238E27FC236}">
                <a16:creationId xmlns:a16="http://schemas.microsoft.com/office/drawing/2014/main" id="{1E136295-FD22-C489-216C-0DB09523A61C}"/>
              </a:ext>
            </a:extLst>
          </p:cNvPr>
          <p:cNvSpPr/>
          <p:nvPr/>
        </p:nvSpPr>
        <p:spPr>
          <a:xfrm>
            <a:off x="-3106758" y="2534994"/>
            <a:ext cx="2875403" cy="564614"/>
          </a:xfrm>
          <a:prstGeom prst="wedgeRectCallout">
            <a:avLst>
              <a:gd name="adj1" fmla="val 67673"/>
              <a:gd name="adj2" fmla="val -1359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ダミータイトルです</a:t>
            </a:r>
          </a:p>
        </p:txBody>
      </p:sp>
    </p:spTree>
    <p:extLst>
      <p:ext uri="{BB962C8B-B14F-4D97-AF65-F5344CB8AC3E}">
        <p14:creationId xmlns:p14="http://schemas.microsoft.com/office/powerpoint/2010/main" val="3393281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ED1E2B-603C-505C-6990-A89E96EA0F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516" y="473982"/>
            <a:ext cx="9144000" cy="673780"/>
          </a:xfrm>
        </p:spPr>
        <p:txBody>
          <a:bodyPr/>
          <a:lstStyle/>
          <a:p>
            <a:r>
              <a:rPr kumimoji="1" lang="ja-JP" altLang="en-US" dirty="0"/>
              <a:t>１　はじめに</a:t>
            </a:r>
          </a:p>
        </p:txBody>
      </p:sp>
    </p:spTree>
    <p:extLst>
      <p:ext uri="{BB962C8B-B14F-4D97-AF65-F5344CB8AC3E}">
        <p14:creationId xmlns:p14="http://schemas.microsoft.com/office/powerpoint/2010/main" val="1801253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ED1E2B-603C-505C-6990-A89E96EA0F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3499" y="507033"/>
            <a:ext cx="9144000" cy="673780"/>
          </a:xfrm>
        </p:spPr>
        <p:txBody>
          <a:bodyPr/>
          <a:lstStyle/>
          <a:p>
            <a:r>
              <a:rPr lang="ja-JP" altLang="en-US" dirty="0"/>
              <a:t>２</a:t>
            </a:r>
            <a:r>
              <a:rPr kumimoji="1" lang="ja-JP" altLang="en-US" dirty="0"/>
              <a:t>　（見出し）</a:t>
            </a:r>
          </a:p>
        </p:txBody>
      </p:sp>
    </p:spTree>
    <p:extLst>
      <p:ext uri="{BB962C8B-B14F-4D97-AF65-F5344CB8AC3E}">
        <p14:creationId xmlns:p14="http://schemas.microsoft.com/office/powerpoint/2010/main" val="3544949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04AC53F7-5DA2-EAD1-F215-4DB882A8F1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3499" y="507033"/>
            <a:ext cx="9144000" cy="673780"/>
          </a:xfrm>
        </p:spPr>
        <p:txBody>
          <a:bodyPr/>
          <a:lstStyle/>
          <a:p>
            <a:r>
              <a:rPr kumimoji="1" lang="ja-JP" altLang="en-US" dirty="0"/>
              <a:t>３　（見出し）</a:t>
            </a:r>
          </a:p>
        </p:txBody>
      </p:sp>
    </p:spTree>
    <p:extLst>
      <p:ext uri="{BB962C8B-B14F-4D97-AF65-F5344CB8AC3E}">
        <p14:creationId xmlns:p14="http://schemas.microsoft.com/office/powerpoint/2010/main" val="324817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6855B94F-F4FB-FAA4-DF2B-79E66E98D0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3499" y="507033"/>
            <a:ext cx="9144000" cy="673780"/>
          </a:xfrm>
        </p:spPr>
        <p:txBody>
          <a:bodyPr/>
          <a:lstStyle/>
          <a:p>
            <a:r>
              <a:rPr lang="ja-JP" altLang="en-US" dirty="0"/>
              <a:t>４</a:t>
            </a:r>
            <a:r>
              <a:rPr kumimoji="1" lang="ja-JP" altLang="en-US" dirty="0"/>
              <a:t>　今後の課題</a:t>
            </a:r>
          </a:p>
        </p:txBody>
      </p:sp>
    </p:spTree>
    <p:extLst>
      <p:ext uri="{BB962C8B-B14F-4D97-AF65-F5344CB8AC3E}">
        <p14:creationId xmlns:p14="http://schemas.microsoft.com/office/powerpoint/2010/main" val="3688673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DCCA074E-7250-73BF-4115-3016B3514B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3499" y="507033"/>
            <a:ext cx="9144000" cy="673780"/>
          </a:xfrm>
        </p:spPr>
        <p:txBody>
          <a:bodyPr/>
          <a:lstStyle/>
          <a:p>
            <a:r>
              <a:rPr lang="ja-JP" altLang="en-US" dirty="0"/>
              <a:t>５　おわりに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55946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>
            <a:extLst>
              <a:ext uri="{FF2B5EF4-FFF2-40B4-BE49-F238E27FC236}">
                <a16:creationId xmlns:a16="http://schemas.microsoft.com/office/drawing/2014/main" id="{2191AAAE-CB29-4E30-5E10-655BD4881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3650" y="2931492"/>
            <a:ext cx="7241362" cy="673780"/>
          </a:xfrm>
        </p:spPr>
        <p:txBody>
          <a:bodyPr/>
          <a:lstStyle/>
          <a:p>
            <a:pPr algn="ctr"/>
            <a:r>
              <a:rPr kumimoji="1" lang="ja-JP" altLang="en-US" dirty="0"/>
              <a:t>ご静聴ありがとうございました。</a:t>
            </a:r>
          </a:p>
        </p:txBody>
      </p:sp>
    </p:spTree>
    <p:extLst>
      <p:ext uri="{BB962C8B-B14F-4D97-AF65-F5344CB8AC3E}">
        <p14:creationId xmlns:p14="http://schemas.microsoft.com/office/powerpoint/2010/main" val="3282319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県P大会　発表スライド">
      <a:majorFont>
        <a:latin typeface="Noto Serif JP"/>
        <a:ea typeface="Noto Sans JP Medium"/>
        <a:cs typeface=""/>
      </a:majorFont>
      <a:minorFont>
        <a:latin typeface="Noto Serif JP"/>
        <a:ea typeface="Noto Sans JP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65</Words>
  <Application>Microsoft Office PowerPoint</Application>
  <PresentationFormat>ワイド画面</PresentationFormat>
  <Paragraphs>12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07ロゴたいぷゴシック7</vt:lpstr>
      <vt:lpstr>Noto Sans JP Medium</vt:lpstr>
      <vt:lpstr>Noto Serif JP</vt:lpstr>
      <vt:lpstr>源真ゴシック Bold</vt:lpstr>
      <vt:lpstr>Arial</vt:lpstr>
      <vt:lpstr>Office テーマ</vt:lpstr>
      <vt:lpstr>PowerPoint プレゼンテーション</vt:lpstr>
      <vt:lpstr>１　はじめに</vt:lpstr>
      <vt:lpstr>２　（見出し）</vt:lpstr>
      <vt:lpstr>３　（見出し）</vt:lpstr>
      <vt:lpstr>４　今後の課題</vt:lpstr>
      <vt:lpstr>５　おわりに</vt:lpstr>
      <vt:lpstr>ご静聴ありがとうございました。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YAMAKAWA Michi,</dc:creator>
  <cp:lastModifiedBy>YAMAKAWA Michi,</cp:lastModifiedBy>
  <cp:revision>6</cp:revision>
  <dcterms:created xsi:type="dcterms:W3CDTF">2023-09-05T02:02:33Z</dcterms:created>
  <dcterms:modified xsi:type="dcterms:W3CDTF">2023-11-16T00:12:14Z</dcterms:modified>
</cp:coreProperties>
</file>